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622153"/>
              </p:ext>
            </p:extLst>
          </p:nvPr>
        </p:nvGraphicFramePr>
        <p:xfrm>
          <a:off x="114300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Unë jam polici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Forca policore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Unë do t'ju ndihmoj të gjeni një vend të sigurt gjatë kësaj kohe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Mos kini frikë.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Pasi të kemi një përkthyes për të na ndihmuar në këtë bisedë, unë do t'ju bëj disa pyetje në mënyrë që të mund t'ju ndihmoj më së miri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Për momentin, më duhet vetëm emri juaj i plotë, data e lindjes, a mund të shkruani në këtë copë letre për mua, ju lutem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 keni ndonjë lëndim? 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 jeni i uritur? A keni etje? 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Këtu është numri i telefonit të bamirësisë që mund t'ju ndihmojë, mund t'i telefononi dhe të flisni drejtpërdrejt me ta nëse dëshironi: </a:t>
                      </a:r>
                      <a:r>
                        <a:rPr lang="vi-VN" sz="800" b="1" dirty="0"/>
                        <a:t>Linja Ndihmëse e Skllavërisë Moderne 08000 121 700</a:t>
                      </a:r>
                      <a:endParaRPr lang="en-GB" sz="800" b="1" dirty="0"/>
                    </a:p>
                    <a:p>
                      <a:r>
                        <a:rPr lang="en-GB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1" name="Picture 10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CBAD0832-559F-2A27-0B21-D04D61BC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646" y="114300"/>
            <a:ext cx="923029" cy="902011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A78839A-89E0-04F6-5D8F-D42E45BB3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581895"/>
              </p:ext>
            </p:extLst>
          </p:nvPr>
        </p:nvGraphicFramePr>
        <p:xfrm>
          <a:off x="5878935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Unë jam polici 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Forca policore 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Unë do t'ju ndihmoj të gjeni një vend të sigurt gjatë kësaj kohe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Mos kini frikë.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Pasi të kemi një përkthyes për të na ndihmuar në këtë bisedë, unë do t'ju bëj disa pyetje në mënyrë që të mund t'ju ndihmoj më së miri</a:t>
                      </a:r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Për momentin, më duhet vetëm emri juaj i plotë, data e lindjes, a mund të shkruani në këtë copë letre për mua, ju lutem</a:t>
                      </a:r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 keni ndonjë lëndim? 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 jeni i uritur? A keni etje? 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Këtu është numri i telefonit të bamirësisë që mund t'ju ndihmojë, mund t'i telefononi dhe të flisni drejtpërdrejt me ta nëse dëshironi: </a:t>
                      </a:r>
                      <a:r>
                        <a:rPr lang="vi-VN" sz="800" b="1" dirty="0"/>
                        <a:t>Linja Ndihmëse e Skllavërisë Moderne 08000 121 700</a:t>
                      </a:r>
                    </a:p>
                    <a:p>
                      <a:r>
                        <a:rPr lang="vi-VN" sz="800" dirty="0"/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vi-VN" sz="800" b="1" dirty="0"/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546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4</cp:revision>
  <dcterms:created xsi:type="dcterms:W3CDTF">2024-09-25T11:59:13Z</dcterms:created>
  <dcterms:modified xsi:type="dcterms:W3CDTF">2024-10-28T11:19:02Z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