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196978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Me som o žandaris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Policajno štacija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Šegitinava tuke te arakhel o bezpečno than</a:t>
                      </a:r>
                      <a:r>
                        <a:rPr lang="vi-VN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Nadara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Akor sar amen avla o interpretos so amenge šegitinela kale vakeribnaha, phučava tutar varesave phučimata bijaloda kaj te šaj šegitinav tuke so jekhfeder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</a:t>
                      </a:r>
                      <a:r>
                        <a:rPr lang="en-GB" sz="800" dirty="0"/>
                        <a:t>A</a:t>
                      </a:r>
                      <a:r>
                        <a:rPr lang="vi-VN" sz="800" dirty="0"/>
                        <a:t>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Akana mange kampel ča tiro calo menos, o džives kana ujijal, Prosinav tut irin mange oda pre kada papiris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</a:t>
                      </a:r>
                      <a:r>
                        <a:rPr lang="en-GB" sz="800" dirty="0"/>
                        <a:t>F</a:t>
                      </a:r>
                      <a:r>
                        <a:rPr lang="vi-VN" sz="800" dirty="0"/>
                        <a:t>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Dhukal tut vareso?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nn-NO" sz="800" dirty="0"/>
                        <a:t>Sal bokhalo/bokhali?  Sal smedno? </a:t>
                      </a:r>
                      <a:r>
                        <a:rPr lang="vi-VN" sz="800" dirty="0"/>
                        <a:t>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Kada hin o numeros pre charita so šaj tuke šegitinel, te kames šaj lenge vičines a šaj lenca vakeres direkt: </a:t>
                      </a:r>
                      <a:r>
                        <a:rPr lang="vi-VN" sz="800" b="1" dirty="0"/>
                        <a:t>E pomocno linka prekalo moderno otroctvo 08000 121 700</a:t>
                      </a:r>
                      <a:endParaRPr lang="en-GB" sz="800" b="1" dirty="0"/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58266"/>
              </p:ext>
            </p:extLst>
          </p:nvPr>
        </p:nvGraphicFramePr>
        <p:xfrm>
          <a:off x="5878935" y="114300"/>
          <a:ext cx="5667375" cy="3627120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286256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Me som o žandaris 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Policajno štacija 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Šegitinava tuke te arakhel o bezpečno than.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Nadara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Akor sar amen avla o interpretos so amenge šegitinela kale vakeribnaha, phučava tutar varesave phučimata bijaloda kaj te šaj šegitinav tuke so jekhfeder</a:t>
                      </a:r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Akana mange kampel ča tiro calo menos, o džives kana ujijal, Prosinav tut irin mange oda pre kada papiris</a:t>
                      </a:r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Dhukal tut vareso?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Sal bokhalo/bokhali?  Sal smedno?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Kada hin o numeros pre charita so šaj tuke šegitinel, te kames šaj lenge vičines a šaj lenca vakeres direkt: </a:t>
                      </a:r>
                      <a:r>
                        <a:rPr lang="vi-VN" sz="800" b="1" dirty="0"/>
                        <a:t>E pomocno linka prekalo moderno otroctvo 08000 121 700</a:t>
                      </a:r>
                    </a:p>
                    <a:p>
                      <a:r>
                        <a:rPr lang="vi-VN" sz="800" dirty="0"/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vi-VN" sz="800" b="1" dirty="0"/>
                        <a:t>Modern Slavery Helpline 08000 121 700</a:t>
                      </a:r>
                      <a:endParaRPr lang="en-GB" sz="800" b="1" dirty="0"/>
                    </a:p>
                    <a:p>
                      <a:endParaRPr lang="vi-VN" sz="8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504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4</cp:revision>
  <dcterms:created xsi:type="dcterms:W3CDTF">2024-09-25T11:59:13Z</dcterms:created>
  <dcterms:modified xsi:type="dcterms:W3CDTF">2024-11-18T10:51:37Z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